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282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4524-F628-4CF8-A0DA-8D512E716570}" type="datetimeFigureOut">
              <a:rPr lang="en-US" smtClean="0"/>
              <a:t>12/31/2018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E3080-830F-4702-B9DB-FA207CD6E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87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4524-F628-4CF8-A0DA-8D512E716570}" type="datetimeFigureOut">
              <a:rPr lang="en-US" smtClean="0"/>
              <a:t>12/31/2018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E3080-830F-4702-B9DB-FA207CD6E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14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4524-F628-4CF8-A0DA-8D512E716570}" type="datetimeFigureOut">
              <a:rPr lang="en-US" smtClean="0"/>
              <a:t>12/31/2018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E3080-830F-4702-B9DB-FA207CD6E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88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4524-F628-4CF8-A0DA-8D512E716570}" type="datetimeFigureOut">
              <a:rPr lang="en-US" smtClean="0"/>
              <a:t>12/31/2018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E3080-830F-4702-B9DB-FA207CD6E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86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4524-F628-4CF8-A0DA-8D512E716570}" type="datetimeFigureOut">
              <a:rPr lang="en-US" smtClean="0"/>
              <a:t>12/31/2018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E3080-830F-4702-B9DB-FA207CD6E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46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4524-F628-4CF8-A0DA-8D512E716570}" type="datetimeFigureOut">
              <a:rPr lang="en-US" smtClean="0"/>
              <a:t>12/31/2018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E3080-830F-4702-B9DB-FA207CD6E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8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4524-F628-4CF8-A0DA-8D512E716570}" type="datetimeFigureOut">
              <a:rPr lang="en-US" smtClean="0"/>
              <a:t>12/31/2018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E3080-830F-4702-B9DB-FA207CD6E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4524-F628-4CF8-A0DA-8D512E716570}" type="datetimeFigureOut">
              <a:rPr lang="en-US" smtClean="0"/>
              <a:t>12/31/2018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E3080-830F-4702-B9DB-FA207CD6E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6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4524-F628-4CF8-A0DA-8D512E716570}" type="datetimeFigureOut">
              <a:rPr lang="en-US" smtClean="0"/>
              <a:t>12/31/2018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E3080-830F-4702-B9DB-FA207CD6E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3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4524-F628-4CF8-A0DA-8D512E716570}" type="datetimeFigureOut">
              <a:rPr lang="en-US" smtClean="0"/>
              <a:t>12/31/2018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E3080-830F-4702-B9DB-FA207CD6E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70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4524-F628-4CF8-A0DA-8D512E716570}" type="datetimeFigureOut">
              <a:rPr lang="en-US" smtClean="0"/>
              <a:t>12/31/2018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E3080-830F-4702-B9DB-FA207CD6E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78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94524-F628-4CF8-A0DA-8D512E716570}" type="datetimeFigureOut">
              <a:rPr lang="en-US" smtClean="0"/>
              <a:t>12/31/2018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E3080-830F-4702-B9DB-FA207CD6E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7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6096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ONE Neuron 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43600"/>
            <a:ext cx="6400800" cy="762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Some text here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5500"/>
            <a:ext cx="79248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67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8600"/>
            <a:ext cx="7772400" cy="9144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ONE Neuron 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43600"/>
            <a:ext cx="6400800" cy="762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Some text here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43000"/>
            <a:ext cx="7315200" cy="496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55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8600"/>
            <a:ext cx="7772400" cy="9144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ONE Neuron 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43600"/>
            <a:ext cx="6400800" cy="762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Some text here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5" y="1295399"/>
            <a:ext cx="6038850" cy="46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80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8600"/>
            <a:ext cx="7772400" cy="9144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ONE Neuron 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43600"/>
            <a:ext cx="6400800" cy="762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Some text here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1237044"/>
            <a:ext cx="670560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34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8600"/>
            <a:ext cx="7772400" cy="9144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ONE Neuron 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43600"/>
            <a:ext cx="6400800" cy="762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Some text here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66800"/>
            <a:ext cx="7086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67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8600"/>
            <a:ext cx="7772400" cy="9144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ONE Neuron 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43600"/>
            <a:ext cx="6400800" cy="762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Some text here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7924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64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8600"/>
            <a:ext cx="7772400" cy="9144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ONE Neuron 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43600"/>
            <a:ext cx="6400800" cy="762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Some text here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28057"/>
            <a:ext cx="7467600" cy="400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35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8600"/>
            <a:ext cx="7772400" cy="9144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ONE Neuron 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43600"/>
            <a:ext cx="6400800" cy="762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Some text here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93963"/>
            <a:ext cx="7467600" cy="407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47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8600"/>
            <a:ext cx="7772400" cy="9144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ONE Neuron 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43600"/>
            <a:ext cx="6400800" cy="762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Some text here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95467"/>
            <a:ext cx="7391400" cy="386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62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8600"/>
            <a:ext cx="7772400" cy="9144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ONE Neuron 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43600"/>
            <a:ext cx="6400800" cy="762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Some text here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09651"/>
            <a:ext cx="7239000" cy="423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24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8600"/>
            <a:ext cx="7772400" cy="9144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ONE Neuron 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43600"/>
            <a:ext cx="6400800" cy="762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Some text here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90600"/>
            <a:ext cx="7086600" cy="51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84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6096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ONE Neuron 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43600"/>
            <a:ext cx="6400800" cy="762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Some text here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1873250"/>
            <a:ext cx="794385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41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8600"/>
            <a:ext cx="7772400" cy="9144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ONE Neuron 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43600"/>
            <a:ext cx="6400800" cy="762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Some text here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90601"/>
            <a:ext cx="7162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21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8600"/>
            <a:ext cx="7772400" cy="9144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ONE Neuron 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43600"/>
            <a:ext cx="6400800" cy="762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Some text here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80957"/>
            <a:ext cx="7391400" cy="449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44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8600"/>
            <a:ext cx="7772400" cy="9144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ONE Neuron 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43600"/>
            <a:ext cx="6400800" cy="762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Some text here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60071"/>
            <a:ext cx="7391400" cy="3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33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8600"/>
            <a:ext cx="7772400" cy="9144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ONE Neuron 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43600"/>
            <a:ext cx="6400800" cy="762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Some text here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2779"/>
            <a:ext cx="7391400" cy="436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8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8350" y="381001"/>
            <a:ext cx="77724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ONE Neuron 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43600"/>
            <a:ext cx="6400800" cy="762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Some text here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76400"/>
            <a:ext cx="73279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59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8350" y="381001"/>
            <a:ext cx="77724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ONE Neuron 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43600"/>
            <a:ext cx="6400800" cy="762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Some text here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71600"/>
            <a:ext cx="6808412" cy="460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73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8350" y="381001"/>
            <a:ext cx="77724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ONE Neuron 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43600"/>
            <a:ext cx="6400800" cy="762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Some text here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99071"/>
            <a:ext cx="7924800" cy="32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38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8350" y="381001"/>
            <a:ext cx="77724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ONE Neuron 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43600"/>
            <a:ext cx="6400800" cy="762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Some text here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24000"/>
            <a:ext cx="8153400" cy="439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64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8350" y="381001"/>
            <a:ext cx="77724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ONE Neuron 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43600"/>
            <a:ext cx="6400800" cy="762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Some text here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18288"/>
            <a:ext cx="7772400" cy="437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92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8350" y="381001"/>
            <a:ext cx="77724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ONE Neuron 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43600"/>
            <a:ext cx="6400800" cy="762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Some text here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8077200" cy="439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76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8350" y="381001"/>
            <a:ext cx="77724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ONE Neuron 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43600"/>
            <a:ext cx="6400800" cy="762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Some text here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95400"/>
            <a:ext cx="7576270" cy="47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23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138</Words>
  <Application>Microsoft Office PowerPoint</Application>
  <PresentationFormat>On-screen Show (4:3)</PresentationFormat>
  <Paragraphs>46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ONE Neuron Training</vt:lpstr>
      <vt:lpstr>ONE Neuron Training</vt:lpstr>
      <vt:lpstr>ONE Neuron Training</vt:lpstr>
      <vt:lpstr>ONE Neuron Training</vt:lpstr>
      <vt:lpstr>ONE Neuron Training</vt:lpstr>
      <vt:lpstr>ONE Neuron Training</vt:lpstr>
      <vt:lpstr>ONE Neuron Training</vt:lpstr>
      <vt:lpstr>ONE Neuron Training</vt:lpstr>
      <vt:lpstr>ONE Neuron Training</vt:lpstr>
      <vt:lpstr>ONE Neuron Training</vt:lpstr>
      <vt:lpstr>ONE Neuron Training</vt:lpstr>
      <vt:lpstr>ONE Neuron Training</vt:lpstr>
      <vt:lpstr>ONE Neuron Training</vt:lpstr>
      <vt:lpstr>ONE Neuron Training</vt:lpstr>
      <vt:lpstr>ONE Neuron Training</vt:lpstr>
      <vt:lpstr>ONE Neuron Training</vt:lpstr>
      <vt:lpstr>ONE Neuron Training</vt:lpstr>
      <vt:lpstr>ONE Neuron Training</vt:lpstr>
      <vt:lpstr>ONE Neuron Training</vt:lpstr>
      <vt:lpstr>ONE Neuron Training</vt:lpstr>
      <vt:lpstr>ONE Neuron Training</vt:lpstr>
      <vt:lpstr>ONE Neuron Training</vt:lpstr>
      <vt:lpstr>ONE Neuron Training</vt:lpstr>
    </vt:vector>
  </TitlesOfParts>
  <Company>City of Eugene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Neuron Training</dc:title>
  <dc:creator>Eugene Public Library</dc:creator>
  <cp:lastModifiedBy>LILA</cp:lastModifiedBy>
  <cp:revision>3</cp:revision>
  <dcterms:created xsi:type="dcterms:W3CDTF">2018-12-31T01:37:55Z</dcterms:created>
  <dcterms:modified xsi:type="dcterms:W3CDTF">2019-01-01T00:51:16Z</dcterms:modified>
</cp:coreProperties>
</file>